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98" d="100"/>
          <a:sy n="98" d="100"/>
        </p:scale>
        <p:origin x="102" y="43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10:01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9:59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64579"/>
            <a:ext cx="9144000" cy="984885"/>
          </a:xfrm>
        </p:spPr>
        <p:txBody>
          <a:bodyPr/>
          <a:lstStyle/>
          <a:p>
            <a:r>
              <a:rPr lang="en-US" b="1" dirty="0"/>
              <a:t>John Lunn</a:t>
            </a:r>
          </a:p>
          <a:p>
            <a:r>
              <a:rPr lang="en-US" dirty="0"/>
              <a:t>IoT Solutions Enthusiast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@jonnychipz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person, person, glasses, wearing&#10;&#10;Description automatically generated">
            <a:extLst>
              <a:ext uri="{FF2B5EF4-FFF2-40B4-BE49-F238E27FC236}">
                <a16:creationId xmlns:a16="http://schemas.microsoft.com/office/drawing/2014/main" id="{3B16E278-85D6-43C1-80F8-6AE5AA0B8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72" y="2410188"/>
            <a:ext cx="1992053" cy="22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55BD28-0323-4908-95F3-8EBEB6281026}"/>
              </a:ext>
            </a:extLst>
          </p:cNvPr>
          <p:cNvSpPr/>
          <p:nvPr/>
        </p:nvSpPr>
        <p:spPr bwMode="auto">
          <a:xfrm>
            <a:off x="4563636" y="4837405"/>
            <a:ext cx="4025887" cy="19430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Stream Analytics and </a:t>
            </a:r>
            <a:r>
              <a:rPr lang="en-US" dirty="0" err="1"/>
              <a:t>PowerBI</a:t>
            </a:r>
            <a:r>
              <a:rPr lang="en-US" dirty="0"/>
              <a:t> Configuration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588263" y="1634430"/>
            <a:ext cx="10362837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Ingest data streams with Azure Stream Analytics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u="sng" dirty="0">
                <a:solidFill>
                  <a:srgbClr val="0070C0"/>
                </a:solidFill>
              </a:rPr>
              <a:t>https://docs.microsoft.com/en-us/learn/modules/ingest-data-streams-with-azure-stream-analytics/</a:t>
            </a:r>
            <a:br>
              <a:rPr lang="en-GB" sz="1800" u="sng" dirty="0">
                <a:solidFill>
                  <a:srgbClr val="0070C0"/>
                </a:solidFill>
              </a:rPr>
            </a:br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Quickstart</a:t>
            </a:r>
            <a:r>
              <a:rPr lang="en-GB" sz="1800" b="1" dirty="0">
                <a:solidFill>
                  <a:srgbClr val="000000"/>
                </a:solidFill>
              </a:rPr>
              <a:t>: Create a Stream Analytics job by using the Azure portal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u="sng" dirty="0">
                <a:solidFill>
                  <a:srgbClr val="0070C0"/>
                </a:solidFill>
              </a:rPr>
              <a:t>https://docs.microsoft.com/en-gb/azure/stream-analytics/stream-analytics-quick-create-portal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12E8411-9649-4DC6-B4A7-5819E8F28776}"/>
              </a:ext>
            </a:extLst>
          </p:cNvPr>
          <p:cNvSpPr txBox="1">
            <a:spLocks/>
          </p:cNvSpPr>
          <p:nvPr/>
        </p:nvSpPr>
        <p:spPr>
          <a:xfrm>
            <a:off x="585216" y="5334230"/>
            <a:ext cx="9144000" cy="9848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John Lunn</a:t>
            </a:r>
          </a:p>
          <a:p>
            <a:r>
              <a:rPr lang="en-US"/>
              <a:t>IoT Solutions Enthusiast</a:t>
            </a:r>
          </a:p>
          <a:p>
            <a:r>
              <a:rPr lang="en-US"/>
              <a:t>Azure MVP</a:t>
            </a:r>
          </a:p>
          <a:p>
            <a:r>
              <a:rPr lang="en-US"/>
              <a:t>@jonnychipz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59</TotalTime>
  <Words>126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John Lunn</cp:lastModifiedBy>
  <cp:revision>21</cp:revision>
  <dcterms:created xsi:type="dcterms:W3CDTF">2021-10-18T09:16:16Z</dcterms:created>
  <dcterms:modified xsi:type="dcterms:W3CDTF">2021-11-10T10:58:55Z</dcterms:modified>
</cp:coreProperties>
</file>